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93.xml" ContentType="application/vnd.openxmlformats-officedocument.presentationml.slideLayout+xml"/>
  <Override PartName="/ppt/theme/theme5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99" r:id="rId3"/>
    <p:sldMasterId id="2147483740" r:id="rId4"/>
    <p:sldMasterId id="2147483768" r:id="rId5"/>
    <p:sldMasterId id="2147483770" r:id="rId6"/>
  </p:sldMasterIdLst>
  <p:notesMasterIdLst>
    <p:notesMasterId r:id="rId15"/>
  </p:notesMasterIdLst>
  <p:sldIdLst>
    <p:sldId id="268" r:id="rId7"/>
    <p:sldId id="289" r:id="rId8"/>
    <p:sldId id="305" r:id="rId9"/>
    <p:sldId id="306" r:id="rId10"/>
    <p:sldId id="256" r:id="rId11"/>
    <p:sldId id="259" r:id="rId12"/>
    <p:sldId id="260" r:id="rId13"/>
    <p:sldId id="284" r:id="rId14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ys stil 1 – uthevin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59"/>
    <p:restoredTop sz="86391"/>
  </p:normalViewPr>
  <p:slideViewPr>
    <p:cSldViewPr snapToGrid="0" snapToObjects="1">
      <p:cViewPr varScale="1">
        <p:scale>
          <a:sx n="140" d="100"/>
          <a:sy n="140" d="100"/>
        </p:scale>
        <p:origin x="594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CFCF9D-E92A-6345-8DC7-E0BFA5C02DD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37680-ABAF-A644-82C8-1905EA242E0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96525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37680-ABAF-A644-82C8-1905EA242E0D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6718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37680-ABAF-A644-82C8-1905EA242E0D}" type="slidenum">
              <a:rPr lang="en-NO" smtClean="0"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86879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37680-ABAF-A644-82C8-1905EA242E0D}" type="slidenum">
              <a:rPr lang="en-NO" smtClean="0"/>
              <a:t>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15385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37680-ABAF-A644-82C8-1905EA242E0D}" type="slidenum">
              <a:rPr lang="en-NO" smtClean="0"/>
              <a:t>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6017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37680-ABAF-A644-82C8-1905EA242E0D}" type="slidenum">
              <a:rPr lang="en-NO" smtClean="0"/>
              <a:t>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17769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1.sv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1.sv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17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2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1.svg"/><Relationship Id="rId4" Type="http://schemas.openxmlformats.org/officeDocument/2006/relationships/image" Target="../media/image7.svg"/><Relationship Id="rId9" Type="http://schemas.openxmlformats.org/officeDocument/2006/relationships/image" Target="../media/image10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7.sv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17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5.bin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3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sv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AB949-2DB3-2E4C-A607-DD88491C7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1A238-3A78-144A-812E-B29CE46D8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6586D-7C4D-D040-8ACB-C7E1A00E6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20D34-FFB0-B74B-9141-7320F9E06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1C1A22-9A04-3E47-ABCA-B020C43B04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905801"/>
            <a:ext cx="7121893" cy="1029903"/>
          </a:xfrm>
        </p:spPr>
        <p:txBody>
          <a:bodyPr anchor="b"/>
          <a:lstStyle>
            <a:lvl1pPr algn="ctr">
              <a:defRPr sz="6000" b="0"/>
            </a:lvl1pPr>
          </a:lstStyle>
          <a:p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Legg til tittel</a:t>
            </a:r>
            <a:endParaRPr lang="en-NO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EA7E991-9CE8-3848-AEC7-561CDCE0365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429000"/>
            <a:ext cx="7121893" cy="102990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Legg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63516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F474B-2FE6-E04F-A383-3494D0D1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8989"/>
            <a:ext cx="10515600" cy="901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49BD8-C078-D049-AAEB-815187B11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785F8-1C67-784F-8484-EE1DADF3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F5B6C-0CFA-E14D-9B73-A56716E4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A3A7B-6128-F846-89B2-AA585D66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21545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84585-087C-3845-9184-E504019E4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B1CDA-78D4-FF42-B023-F228BB7EB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A6A32-26B2-C449-881C-C33ADC82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D05EB-41BB-8C4D-98AA-0A0F3D18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6238A-BD7D-B243-86AE-05A0EA33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4108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862E0-A5D5-1548-B4B3-D65B2CBAC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54DB0-606E-9A42-968F-D0D29F29AB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B48B7-5789-7849-A3EC-2B3809426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F38D3-2B8A-494E-805A-8E87198B5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C6BA3-0430-0B46-9BBE-BE19BAC10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B1897-27F3-664D-BC7F-398F36217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8314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7842-5B6D-9F4F-AE9D-F6461365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6776"/>
            <a:ext cx="10515600" cy="8239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F7D73-1AEE-3E4D-BEEC-E52B17B8A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464B0-862B-C645-BA0A-DBFA6A02C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F90AF-6326-B449-87D8-AD9684449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EF8140-407F-1449-8CC0-713172294A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1A992E-A859-2F49-BA8E-4BA061978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3F1F19-3D1A-984F-A9D4-8C4187DED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2B8246-3FCB-AE4B-9375-698C4514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37248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D8992-722E-B44B-A058-93BD860E9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F12F4C-18D8-614B-ABF1-AE2291B10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5FD483-FEDA-CE48-ABF3-C4E629E50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4421FD-27AB-D347-B1D8-2C12EB95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67777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4BE34-EE55-3D49-9A8A-8AA80BFC5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F6DBA6-9F5F-704F-BCD2-4DF21E133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95F2C-E406-D246-AFA0-559DDDC37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547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2A6B5-ADD8-D94F-8184-A86B3A19D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16499-FE48-E843-8295-91C303DEE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D3DA8-36D0-9A4D-835F-20FACE154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29E6A-0784-4B41-9120-17B0BAF24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B3AD3-8969-EF49-AB42-434B1860C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ABC37-C20E-4A42-97AA-325DDA974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7531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D130-6999-7041-9A5E-EDEDD5125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B2E85-14E6-9248-B4DB-02682848EE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7EB50-1C6A-4D41-A07F-DCE26A262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E30F4-1B68-E747-ABAD-5780F26C3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4F50E7-617C-7B48-91A4-F0447AE22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D5DC3-6975-6740-A113-22FC74C74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09982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A6A40-A620-524C-A17B-D52261870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C7BFC-77D6-7444-B389-93C4B612D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0B9FA-8929-D441-938B-1ECEDE4F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37163-8A3A-364B-831B-6135A27F5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3D883-1137-5649-873F-A7330920E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21901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8A9F62-2560-6E4C-9BCD-FA04EE543E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2337"/>
            <a:ext cx="2628900" cy="53446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2B655-5DB7-204E-B78B-FDEC5675B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32337"/>
            <a:ext cx="7734300" cy="53446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EB6DC-3D5D-5243-9034-FF605104E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10FF8-42D9-FF40-AA29-C74EAF0D4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EFB05-CCC5-054B-8630-0EDE4842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04627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633652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94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1340557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06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5725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7458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3847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7887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20175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2201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429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0896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9909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6542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63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86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168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2440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6300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694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785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478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9846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172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6328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297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795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8743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686243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948800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799961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5272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80407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8967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7061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4059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905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0811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8891722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659856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703896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88160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7656776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1055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73578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5189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52528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916273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6113849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14214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414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934106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25900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8572B-2F6B-48CB-B648-0350523D0CC0}" type="datetimeFigureOut">
              <a:rPr lang="nb-NO" smtClean="0"/>
              <a:t>13.09.2024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79D8-E6BB-48E8-999E-D27BD07D66C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52948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973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4335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4905382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865862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245069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576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4146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7426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5908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796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78905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462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7857569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905367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40902426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3873053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71532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28716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47817807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7677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605381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0990543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21519452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8808500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94220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056619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33285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098096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8330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5482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39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5256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880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7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488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369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456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7864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4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image" Target="../media/image4.sv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34" Type="http://schemas.openxmlformats.org/officeDocument/2006/relationships/image" Target="../media/image4.svg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image" Target="../media/image3.png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image" Target="../media/image23.emf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tags" Target="../tags/tag1.xml"/><Relationship Id="rId8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slideLayout" Target="../slideLayouts/slideLayout83.xml"/><Relationship Id="rId26" Type="http://schemas.openxmlformats.org/officeDocument/2006/relationships/slideLayout" Target="../slideLayouts/slideLayout91.xml"/><Relationship Id="rId3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86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slideLayout" Target="../slideLayouts/slideLayout82.xml"/><Relationship Id="rId25" Type="http://schemas.openxmlformats.org/officeDocument/2006/relationships/slideLayout" Target="../slideLayouts/slideLayout90.xml"/><Relationship Id="rId33" Type="http://schemas.openxmlformats.org/officeDocument/2006/relationships/image" Target="../media/image4.svg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slideLayout" Target="../slideLayouts/slideLayout85.xml"/><Relationship Id="rId29" Type="http://schemas.openxmlformats.org/officeDocument/2006/relationships/tags" Target="../tags/tag4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slideLayout" Target="../slideLayouts/slideLayout89.xml"/><Relationship Id="rId32" Type="http://schemas.openxmlformats.org/officeDocument/2006/relationships/image" Target="../media/image3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slideLayout" Target="../slideLayouts/slideLayout88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75.xml"/><Relationship Id="rId19" Type="http://schemas.openxmlformats.org/officeDocument/2006/relationships/slideLayout" Target="../slideLayouts/slideLayout84.xml"/><Relationship Id="rId31" Type="http://schemas.openxmlformats.org/officeDocument/2006/relationships/image" Target="../media/image23.emf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slideLayout" Target="../slideLayouts/slideLayout87.xml"/><Relationship Id="rId27" Type="http://schemas.openxmlformats.org/officeDocument/2006/relationships/slideLayout" Target="../slideLayouts/slideLayout92.xml"/><Relationship Id="rId30" Type="http://schemas.openxmlformats.org/officeDocument/2006/relationships/oleObject" Target="../embeddings/oleObject4.bin"/><Relationship Id="rId8" Type="http://schemas.openxmlformats.org/officeDocument/2006/relationships/slideLayout" Target="../slideLayouts/slideLayout7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2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6BCC43-5B1D-7C41-9D2D-E5522F0D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169"/>
            <a:ext cx="10515600" cy="893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EFBE8-89F4-7F4C-85ED-87401594A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AC340-7FC4-A241-8067-B9F08F891F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8314E-60F8-654C-BC30-F187594B0814}" type="datetimeFigureOut">
              <a:rPr lang="en-NO" smtClean="0"/>
              <a:t>09/13/2024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39040-1AEC-834C-A975-4B1D13EB1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D6D85-C6BC-6B47-84D1-4C5B96333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CA1F5-C181-CE4E-A3C6-406E293080A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19362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19930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142164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  <p:sldLayoutId id="2147483724" r:id="rId25"/>
    <p:sldLayoutId id="2147483725" r:id="rId26"/>
    <p:sldLayoutId id="2147483726" r:id="rId27"/>
    <p:sldLayoutId id="2147483727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283352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  <p:sldLayoutId id="2147483760" r:id="rId20"/>
    <p:sldLayoutId id="2147483761" r:id="rId21"/>
    <p:sldLayoutId id="2147483762" r:id="rId22"/>
    <p:sldLayoutId id="2147483763" r:id="rId23"/>
    <p:sldLayoutId id="2147483764" r:id="rId24"/>
    <p:sldLayoutId id="2147483765" r:id="rId25"/>
    <p:sldLayoutId id="2147483766" r:id="rId26"/>
    <p:sldLayoutId id="2147483767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mørk, lys, natthimmel&#10;&#10;Automatisk generert beskrivelse">
            <a:extLst>
              <a:ext uri="{FF2B5EF4-FFF2-40B4-BE49-F238E27FC236}">
                <a16:creationId xmlns:a16="http://schemas.microsoft.com/office/drawing/2014/main" id="{4DA2647D-6CBF-4355-99FC-48F71A194E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" b="4012"/>
          <a:stretch/>
        </p:blipFill>
        <p:spPr>
          <a:xfrm>
            <a:off x="11408228" y="6178425"/>
            <a:ext cx="507962" cy="407742"/>
          </a:xfrm>
          <a:prstGeom prst="rect">
            <a:avLst/>
          </a:prstGeom>
        </p:spPr>
      </p:pic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80A72804-4204-4E6A-93C9-9CEF55BE6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867" y="365125"/>
            <a:ext cx="115242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tekst 2">
            <a:extLst>
              <a:ext uri="{FF2B5EF4-FFF2-40B4-BE49-F238E27FC236}">
                <a16:creationId xmlns:a16="http://schemas.microsoft.com/office/drawing/2014/main" id="{E131D951-EDB5-4872-B925-10A648E8D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867" y="1825625"/>
            <a:ext cx="11524266" cy="4127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2" name="Bilde 1" descr="Et bilde som inneholder tekst, Font, logo, symbol&#10;&#10;Automatisk generert beskrivelse">
            <a:extLst>
              <a:ext uri="{FF2B5EF4-FFF2-40B4-BE49-F238E27FC236}">
                <a16:creationId xmlns:a16="http://schemas.microsoft.com/office/drawing/2014/main" id="{64422DBD-413E-B428-7FBE-1EBFFB6F87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0" t="31859" r="15259" b="32948"/>
          <a:stretch/>
        </p:blipFill>
        <p:spPr>
          <a:xfrm>
            <a:off x="333867" y="6143325"/>
            <a:ext cx="1673609" cy="44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31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Objektiv Mk1" panose="020B0502020204020203" pitchFamily="34" charset="0"/>
          <a:ea typeface="+mj-ea"/>
          <a:cs typeface="Objektiv Mk1" panose="020B050202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bjektiv Mk1 Thin" panose="020B0302020204020203" pitchFamily="34" charset="0"/>
          <a:ea typeface="+mn-ea"/>
          <a:cs typeface="Objektiv Mk1 Thin" panose="020B030202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bjektiv Mk1 Thin" panose="020B0302020204020203" pitchFamily="34" charset="0"/>
          <a:ea typeface="+mn-ea"/>
          <a:cs typeface="Objektiv Mk1 Thin" panose="020B030202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bjektiv Mk1 Thin" panose="020B0302020204020203" pitchFamily="34" charset="0"/>
          <a:ea typeface="+mn-ea"/>
          <a:cs typeface="Objektiv Mk1 Thin" panose="020B030202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bjektiv Mk1 Thin" panose="020B0302020204020203" pitchFamily="34" charset="0"/>
          <a:ea typeface="+mn-ea"/>
          <a:cs typeface="Objektiv Mk1 Thin" panose="020B030202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Objektiv Mk1 Thin" panose="020B0302020204020203" pitchFamily="34" charset="0"/>
          <a:ea typeface="+mn-ea"/>
          <a:cs typeface="Objektiv Mk1 Thin" panose="020B030202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3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prudens.uhad.no/#/site/UiO/workbooks/1848/views" TargetMode="External"/><Relationship Id="rId1" Type="http://schemas.openxmlformats.org/officeDocument/2006/relationships/slideLayout" Target="../slideLayouts/slideLayout9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41E14BF-6C46-3442-BBF7-4F4516B0D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80" y="2562727"/>
            <a:ext cx="7719216" cy="1922646"/>
          </a:xfrm>
        </p:spPr>
        <p:txBody>
          <a:bodyPr>
            <a:normAutofit/>
          </a:bodyPr>
          <a:lstStyle/>
          <a:p>
            <a:pPr algn="l"/>
            <a:r>
              <a:rPr lang="nb-NO" altLang="nb-NO" sz="2800" b="1" kern="0">
                <a:solidFill>
                  <a:srgbClr val="808080"/>
                </a:solidFill>
              </a:rPr>
              <a:t>IDF 30.08.2024</a:t>
            </a:r>
            <a:br>
              <a:rPr lang="nb-NO" altLang="nb-NO" sz="2800" b="1" kern="0" dirty="0">
                <a:solidFill>
                  <a:srgbClr val="808080"/>
                </a:solidFill>
              </a:rPr>
            </a:b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71619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5034E299-A108-4A3E-A97A-BB7CAD2BA38B}"/>
              </a:ext>
            </a:extLst>
          </p:cNvPr>
          <p:cNvSpPr txBox="1"/>
          <p:nvPr/>
        </p:nvSpPr>
        <p:spPr>
          <a:xfrm>
            <a:off x="709550" y="1439359"/>
            <a:ext cx="3074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err="1"/>
              <a:t>Informasjonssaker</a:t>
            </a:r>
            <a:endParaRPr lang="nb-NO" sz="24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4678DFD-D227-4E3F-B12E-D424974DBAF5}"/>
              </a:ext>
            </a:extLst>
          </p:cNvPr>
          <p:cNvSpPr txBox="1"/>
          <p:nvPr/>
        </p:nvSpPr>
        <p:spPr>
          <a:xfrm>
            <a:off x="805334" y="4654685"/>
            <a:ext cx="175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Eventuelt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DC22784-0599-FC42-6A6D-C8207D228CBF}"/>
              </a:ext>
            </a:extLst>
          </p:cNvPr>
          <p:cNvSpPr txBox="1"/>
          <p:nvPr/>
        </p:nvSpPr>
        <p:spPr>
          <a:xfrm>
            <a:off x="709550" y="2118306"/>
            <a:ext cx="9143613" cy="1033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b="1" dirty="0">
                <a:solidFill>
                  <a:srgbClr val="000000"/>
                </a:solidFill>
              </a:rPr>
              <a:t>21</a:t>
            </a:r>
            <a:r>
              <a:rPr lang="nb-NO" sz="2000" b="1" i="0" u="none" strike="noStrike" baseline="0" dirty="0">
                <a:solidFill>
                  <a:srgbClr val="000000"/>
                </a:solidFill>
              </a:rPr>
              <a:t>/24 	Fast post: Aktuelle saker fra ledelsen 	</a:t>
            </a:r>
          </a:p>
          <a:p>
            <a:endParaRPr lang="nb-NO" sz="2000" b="1" i="0" u="none" strike="noStrike" baseline="0" dirty="0">
              <a:solidFill>
                <a:srgbClr val="000000"/>
              </a:solidFill>
            </a:endParaRPr>
          </a:p>
          <a:p>
            <a:pPr>
              <a:lnSpc>
                <a:spcPct val="115000"/>
              </a:lnSpc>
            </a:pPr>
            <a:r>
              <a:rPr lang="nb-NO" sz="2000" b="1" i="0" u="none" strike="noStrike" baseline="0" dirty="0">
                <a:solidFill>
                  <a:srgbClr val="000000"/>
                </a:solidFill>
              </a:rPr>
              <a:t>22/24 	Fast post: </a:t>
            </a:r>
            <a:r>
              <a:rPr lang="nb-NO" sz="2000" b="1" dirty="0">
                <a:solidFill>
                  <a:srgbClr val="000000"/>
                </a:solidFill>
              </a:rPr>
              <a:t>Ø</a:t>
            </a:r>
            <a:r>
              <a:rPr lang="nb-NO" sz="2000" b="1" i="0" u="none" strike="noStrike" baseline="0" dirty="0">
                <a:solidFill>
                  <a:srgbClr val="000000"/>
                </a:solidFill>
              </a:rPr>
              <a:t>konomisk status</a:t>
            </a:r>
            <a:r>
              <a:rPr lang="nb-NO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3742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17FEA-5FC3-AAC0-36A3-68DD1AEA3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6500"/>
            <a:ext cx="10515600" cy="901699"/>
          </a:xfrm>
        </p:spPr>
        <p:txBody>
          <a:bodyPr>
            <a:noAutofit/>
          </a:bodyPr>
          <a:lstStyle/>
          <a:p>
            <a:r>
              <a:rPr lang="nb-NO" sz="3600" b="1" dirty="0"/>
              <a:t>21/2024</a:t>
            </a:r>
            <a:r>
              <a:rPr lang="nb-NO" sz="3600" dirty="0"/>
              <a:t> Aktuelle saker fra ledelsen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5B3740-0A03-9AB0-20CA-06BF902AE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465" y="1628199"/>
            <a:ext cx="11142824" cy="4351338"/>
          </a:xfrm>
        </p:spPr>
        <p:txBody>
          <a:bodyPr>
            <a:normAutofit/>
          </a:bodyPr>
          <a:lstStyle/>
          <a:p>
            <a:r>
              <a:rPr lang="nb-NO" dirty="0"/>
              <a:t>Status utlysning av instituttlederstillingene</a:t>
            </a:r>
          </a:p>
          <a:p>
            <a:r>
              <a:rPr lang="nb-NO" dirty="0"/>
              <a:t>Livsvitenskapsbygget</a:t>
            </a:r>
          </a:p>
          <a:p>
            <a:r>
              <a:rPr lang="nb-NO" dirty="0"/>
              <a:t>Bemanningsplanprosjektet</a:t>
            </a:r>
          </a:p>
          <a:p>
            <a:r>
              <a:rPr lang="nb-NO" dirty="0"/>
              <a:t>Forhandlinger med </a:t>
            </a:r>
            <a:r>
              <a:rPr lang="nb-NO" dirty="0" err="1"/>
              <a:t>SiO</a:t>
            </a:r>
            <a:r>
              <a:rPr lang="nb-NO" dirty="0"/>
              <a:t> om eventuell bruk av tidligere Mottak</a:t>
            </a:r>
          </a:p>
          <a:p>
            <a:r>
              <a:rPr lang="nb-NO" dirty="0"/>
              <a:t>Oppfølging av studentene i klinikken, status for mulige tiltak</a:t>
            </a:r>
          </a:p>
          <a:p>
            <a:r>
              <a:rPr lang="nb-NO" dirty="0"/>
              <a:t>Egnethetsvurdering av byggene i Geitmyrsveien</a:t>
            </a:r>
          </a:p>
          <a:p>
            <a:r>
              <a:rPr lang="nb-NO" dirty="0"/>
              <a:t>Fagevalueringen, intervjuer med komiteen, 19. september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7077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7E779F-82B0-152C-FF52-B24DA4A5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0819"/>
            <a:ext cx="10515600" cy="901699"/>
          </a:xfrm>
        </p:spPr>
        <p:txBody>
          <a:bodyPr>
            <a:normAutofit/>
          </a:bodyPr>
          <a:lstStyle/>
          <a:p>
            <a:r>
              <a:rPr lang="nb-NO" b="1" dirty="0"/>
              <a:t>22/2024</a:t>
            </a:r>
            <a:r>
              <a:rPr lang="nb-NO" dirty="0"/>
              <a:t> Økonomisk status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818818-651B-CB70-8E94-BE561F6F3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019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708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984A4B62-CBB9-4B00-B762-C7A99D30B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Budsjett og prognose årsperspektiv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A2934AA9-A4BB-4265-8E74-6CFB545644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Odontologisk fakultet</a:t>
            </a:r>
          </a:p>
          <a:p>
            <a:r>
              <a:rPr lang="nb-NO" dirty="0"/>
              <a:t>juli periode 2024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612F9-2496-E5E8-7FCE-E1D26FF30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6434F-5C13-3817-23B9-CB044E73C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slide2" descr="Bevilgning/BOA årsperspektiv">
            <a:extLst>
              <a:ext uri="{FF2B5EF4-FFF2-40B4-BE49-F238E27FC236}">
                <a16:creationId xmlns:a16="http://schemas.microsoft.com/office/drawing/2014/main" id="{495851E6-4CED-4723-A32E-F7775F3C1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53" y="0"/>
            <a:ext cx="11094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92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Bevilgning/BOA årsperspektiv">
            <a:extLst>
              <a:ext uri="{FF2B5EF4-FFF2-40B4-BE49-F238E27FC236}">
                <a16:creationId xmlns:a16="http://schemas.microsoft.com/office/drawing/2014/main" id="{BE457661-2E59-4CC2-B750-F9CD78017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53" y="0"/>
            <a:ext cx="11094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15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Placeholder 1">
            <a:extLst>
              <a:ext uri="{FF2B5EF4-FFF2-40B4-BE49-F238E27FC236}">
                <a16:creationId xmlns:a16="http://schemas.microsoft.com/office/drawing/2014/main" id="{2D04263B-DE11-84C8-072F-E6944A8A00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33" name="Text Placeholder 3">
            <a:extLst>
              <a:ext uri="{FF2B5EF4-FFF2-40B4-BE49-F238E27FC236}">
                <a16:creationId xmlns:a16="http://schemas.microsoft.com/office/drawing/2014/main" id="{B0370EE8-8912-9247-410B-A22D193E8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847" y="341458"/>
            <a:ext cx="5071557" cy="207999"/>
          </a:xfrm>
        </p:spPr>
        <p:txBody>
          <a:bodyPr/>
          <a:lstStyle/>
          <a:p>
            <a:endParaRPr lang="en-US"/>
          </a:p>
        </p:txBody>
      </p:sp>
      <p:sp>
        <p:nvSpPr>
          <p:cNvPr id="1035" name="Text Placeholder 4">
            <a:extLst>
              <a:ext uri="{FF2B5EF4-FFF2-40B4-BE49-F238E27FC236}">
                <a16:creationId xmlns:a16="http://schemas.microsoft.com/office/drawing/2014/main" id="{BC04660A-1649-28DC-056D-3AF836F66A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9038" y="653143"/>
            <a:ext cx="5075367" cy="1204686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5A1845C-64B5-5318-2377-F63AF4FF4ED2}"/>
              </a:ext>
            </a:extLst>
          </p:cNvPr>
          <p:cNvSpPr txBox="1"/>
          <p:nvPr/>
        </p:nvSpPr>
        <p:spPr>
          <a:xfrm>
            <a:off x="379039" y="2302849"/>
            <a:ext cx="5080128" cy="17024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914446">
              <a:spcBef>
                <a:spcPts val="1150"/>
              </a:spcBef>
            </a:pPr>
            <a:r>
              <a:rPr lang="en-US" sz="4500" b="1" kern="1200">
                <a:latin typeface="+mn-lt"/>
                <a:ea typeface="+mn-ea"/>
                <a:cs typeface="+mn-cs"/>
              </a:rPr>
              <a:t>EVENTUELT</a:t>
            </a:r>
          </a:p>
        </p:txBody>
      </p:sp>
      <p:sp>
        <p:nvSpPr>
          <p:cNvPr id="1037" name="Text Placeholder 6">
            <a:extLst>
              <a:ext uri="{FF2B5EF4-FFF2-40B4-BE49-F238E27FC236}">
                <a16:creationId xmlns:a16="http://schemas.microsoft.com/office/drawing/2014/main" id="{B436DC4A-F7D4-6F6E-0C4E-2E70746ED69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9038" y="4112581"/>
            <a:ext cx="5080128" cy="226283"/>
          </a:xfrm>
        </p:spPr>
        <p:txBody>
          <a:bodyPr/>
          <a:lstStyle/>
          <a:p>
            <a:endParaRPr lang="en-US"/>
          </a:p>
        </p:txBody>
      </p:sp>
      <p:sp>
        <p:nvSpPr>
          <p:cNvPr id="1039" name="Text Placeholder 7">
            <a:extLst>
              <a:ext uri="{FF2B5EF4-FFF2-40B4-BE49-F238E27FC236}">
                <a16:creationId xmlns:a16="http://schemas.microsoft.com/office/drawing/2014/main" id="{E9EBA7EE-419A-8478-C67C-413893C83A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4379312"/>
            <a:ext cx="5075366" cy="226283"/>
          </a:xfrm>
        </p:spPr>
        <p:txBody>
          <a:bodyPr/>
          <a:lstStyle/>
          <a:p>
            <a:endParaRPr lang="en-US"/>
          </a:p>
        </p:txBody>
      </p:sp>
      <p:sp>
        <p:nvSpPr>
          <p:cNvPr id="1041" name="Text Placeholder 8">
            <a:extLst>
              <a:ext uri="{FF2B5EF4-FFF2-40B4-BE49-F238E27FC236}">
                <a16:creationId xmlns:a16="http://schemas.microsoft.com/office/drawing/2014/main" id="{34473FFE-9513-A26F-8A6C-3374EB7DCB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3800" y="4646043"/>
            <a:ext cx="5075367" cy="226283"/>
          </a:xfrm>
        </p:spPr>
        <p:txBody>
          <a:bodyPr/>
          <a:lstStyle/>
          <a:p>
            <a:endParaRPr lang="en-US"/>
          </a:p>
        </p:txBody>
      </p:sp>
      <p:sp>
        <p:nvSpPr>
          <p:cNvPr id="1043" name="Date Placeholder 9">
            <a:extLst>
              <a:ext uri="{FF2B5EF4-FFF2-40B4-BE49-F238E27FC236}">
                <a16:creationId xmlns:a16="http://schemas.microsoft.com/office/drawing/2014/main" id="{A67A0E85-85B3-C6AA-640B-781983FF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0170" y="1704042"/>
            <a:ext cx="5469088" cy="43545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914446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24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88B39D5-A086-3160-47D9-357C421B2398}"/>
              </a:ext>
            </a:extLst>
          </p:cNvPr>
          <p:cNvSpPr txBox="1"/>
          <p:nvPr/>
        </p:nvSpPr>
        <p:spPr>
          <a:xfrm>
            <a:off x="6342741" y="1003335"/>
            <a:ext cx="5469089" cy="4947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914446">
              <a:spcBef>
                <a:spcPts val="1150"/>
              </a:spcBef>
            </a:pPr>
            <a:endParaRPr 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Plassholder for lysbildenummer 5" hidden="1">
            <a:extLst>
              <a:ext uri="{FF2B5EF4-FFF2-40B4-BE49-F238E27FC236}">
                <a16:creationId xmlns:a16="http://schemas.microsoft.com/office/drawing/2014/main" id="{BE86B58F-CF4E-425A-9667-1C6143CFEF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49" name="Slide Number Placeholder 8" hidden="1">
            <a:extLst>
              <a:ext uri="{FF2B5EF4-FFF2-40B4-BE49-F238E27FC236}">
                <a16:creationId xmlns:a16="http://schemas.microsoft.com/office/drawing/2014/main" id="{D27FA33C-C205-0D84-EFA5-446552290C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1026" name="Picture 2" descr="Solsikke - Frø - Dyrk selv | Godvår.no - Randesund Planteskole AS">
            <a:extLst>
              <a:ext uri="{FF2B5EF4-FFF2-40B4-BE49-F238E27FC236}">
                <a16:creationId xmlns:a16="http://schemas.microsoft.com/office/drawing/2014/main" id="{7AAB4C9C-A23E-E4B2-7C9B-A5AF879A9E9E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r="638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0837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D_PowerPoint_stud.potx" id="{1C684C6D-B78C-4854-9ECD-931A71770E29}" vid="{0790A32B-9C69-48C9-9708-EA08EE0538BF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4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5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od_powerpoint_stud (1)</Template>
  <TotalTime>9266</TotalTime>
  <Words>89</Words>
  <Application>Microsoft Office PowerPoint</Application>
  <PresentationFormat>Widescreen</PresentationFormat>
  <Paragraphs>26</Paragraphs>
  <Slides>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Arial</vt:lpstr>
      <vt:lpstr>Arial, sans-serif</vt:lpstr>
      <vt:lpstr>Calibri</vt:lpstr>
      <vt:lpstr>Calibri Light</vt:lpstr>
      <vt:lpstr>Objektiv Mk1</vt:lpstr>
      <vt:lpstr>Objektiv Mk1 Thin</vt:lpstr>
      <vt:lpstr>Times New Roman</vt:lpstr>
      <vt:lpstr>Wingdings</vt:lpstr>
      <vt:lpstr>Office Theme</vt:lpstr>
      <vt:lpstr>1_Office Theme</vt:lpstr>
      <vt:lpstr>3_Office Theme</vt:lpstr>
      <vt:lpstr>Office-tema</vt:lpstr>
      <vt:lpstr>Egendefinert utforming</vt:lpstr>
      <vt:lpstr>2_Office Theme</vt:lpstr>
      <vt:lpstr>think-cell Slide</vt:lpstr>
      <vt:lpstr>PowerPoint Presentation</vt:lpstr>
      <vt:lpstr>PowerPoint Presentation</vt:lpstr>
      <vt:lpstr>21/2024 Aktuelle saker fra ledelsen</vt:lpstr>
      <vt:lpstr>22/2024 Økonomisk status</vt:lpstr>
      <vt:lpstr>Budsjett og prognose årsperspektiv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klinikkundervisning</dc:title>
  <dc:creator>Leif Erling Jensen</dc:creator>
  <cp:lastModifiedBy>Maria Dana Hansen Nesteby</cp:lastModifiedBy>
  <cp:revision>163</cp:revision>
  <dcterms:created xsi:type="dcterms:W3CDTF">2021-04-08T13:20:55Z</dcterms:created>
  <dcterms:modified xsi:type="dcterms:W3CDTF">2024-09-13T09:35:37Z</dcterms:modified>
</cp:coreProperties>
</file>